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Manjari" charset="1" panose="02000503000000000000"/>
      <p:regular r:id="rId11"/>
    </p:embeddedFont>
    <p:embeddedFont>
      <p:font typeface="Manjari Bold" charset="1" panose="02000503000000000000"/>
      <p:regular r:id="rId12"/>
    </p:embeddedFont>
    <p:embeddedFont>
      <p:font typeface="Manjari Thin" charset="1" panose="00000403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gif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gif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gif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gif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gif" Type="http://schemas.openxmlformats.org/officeDocument/2006/relationships/image"/><Relationship Id="rId5" Target="../media/image5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gif" Type="http://schemas.openxmlformats.org/officeDocument/2006/relationships/image"/><Relationship Id="rId5" Target="../media/image5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gif" Type="http://schemas.openxmlformats.org/officeDocument/2006/relationships/image"/><Relationship Id="rId5" Target="../media/image5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gif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gif" Type="http://schemas.openxmlformats.org/officeDocument/2006/relationships/image"/><Relationship Id="rId5" Target="../media/image5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gif" Type="http://schemas.openxmlformats.org/officeDocument/2006/relationships/image"/><Relationship Id="rId5" Target="../media/image6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.png" Type="http://schemas.openxmlformats.org/officeDocument/2006/relationships/image"/><Relationship Id="rId6" Target="../media/image12.gif" Type="http://schemas.openxmlformats.org/officeDocument/2006/relationships/image"/><Relationship Id="rId7" Target="../media/image13.gif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4.gif" Type="http://schemas.openxmlformats.org/officeDocument/2006/relationships/image"/><Relationship Id="rId7" Target="../media/image65.gif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6.gif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70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gif" Type="http://schemas.openxmlformats.org/officeDocument/2006/relationships/image"/><Relationship Id="rId13" Target="../media/image37.gif" Type="http://schemas.openxmlformats.org/officeDocument/2006/relationships/image"/><Relationship Id="rId14" Target="../media/image38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7.png" Type="http://schemas.openxmlformats.org/officeDocument/2006/relationships/image"/><Relationship Id="rId5" Target="../media/image12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gif" Type="http://schemas.openxmlformats.org/officeDocument/2006/relationships/image"/><Relationship Id="rId5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47074" y="-595597"/>
            <a:ext cx="9421568" cy="94215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23487" y="-262953"/>
            <a:ext cx="4850442" cy="2716734"/>
          </a:xfrm>
          <a:custGeom>
            <a:avLst/>
            <a:gdLst/>
            <a:ahLst/>
            <a:cxnLst/>
            <a:rect r="r" b="b" t="t" l="l"/>
            <a:pathLst>
              <a:path h="2716734" w="4850442">
                <a:moveTo>
                  <a:pt x="0" y="0"/>
                </a:moveTo>
                <a:lnTo>
                  <a:pt x="4850442" y="0"/>
                </a:lnTo>
                <a:lnTo>
                  <a:pt x="4850442" y="2716734"/>
                </a:lnTo>
                <a:lnTo>
                  <a:pt x="0" y="271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2476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057951" y="324990"/>
            <a:ext cx="5230049" cy="758039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-7964243">
            <a:off x="10446162" y="-1879051"/>
            <a:ext cx="3995097" cy="4114800"/>
          </a:xfrm>
          <a:custGeom>
            <a:avLst/>
            <a:gdLst/>
            <a:ahLst/>
            <a:cxnLst/>
            <a:rect r="r" b="b" t="t" l="l"/>
            <a:pathLst>
              <a:path h="4114800" w="3995097">
                <a:moveTo>
                  <a:pt x="0" y="0"/>
                </a:moveTo>
                <a:lnTo>
                  <a:pt x="3995097" y="0"/>
                </a:lnTo>
                <a:lnTo>
                  <a:pt x="3995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913685" y="5305438"/>
            <a:ext cx="4559332" cy="173254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658796" y="9499023"/>
            <a:ext cx="297656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543203">
            <a:off x="15661248" y="5608500"/>
            <a:ext cx="3995097" cy="4114800"/>
          </a:xfrm>
          <a:custGeom>
            <a:avLst/>
            <a:gdLst/>
            <a:ahLst/>
            <a:cxnLst/>
            <a:rect r="r" b="b" t="t" l="l"/>
            <a:pathLst>
              <a:path h="4114800" w="3995097">
                <a:moveTo>
                  <a:pt x="0" y="0"/>
                </a:moveTo>
                <a:lnTo>
                  <a:pt x="3995096" y="0"/>
                </a:lnTo>
                <a:lnTo>
                  <a:pt x="39950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5480" y="324990"/>
            <a:ext cx="4024290" cy="2128791"/>
          </a:xfrm>
          <a:custGeom>
            <a:avLst/>
            <a:gdLst/>
            <a:ahLst/>
            <a:cxnLst/>
            <a:rect r="r" b="b" t="t" l="l"/>
            <a:pathLst>
              <a:path h="2128791" w="4024290">
                <a:moveTo>
                  <a:pt x="0" y="0"/>
                </a:moveTo>
                <a:lnTo>
                  <a:pt x="4024290" y="0"/>
                </a:lnTo>
                <a:lnTo>
                  <a:pt x="4024290" y="2128791"/>
                </a:lnTo>
                <a:lnTo>
                  <a:pt x="0" y="21287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98126" y="3270623"/>
            <a:ext cx="9880512" cy="863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  <a:spcBef>
                <a:spcPct val="0"/>
              </a:spcBef>
            </a:pPr>
            <a:r>
              <a:rPr lang="en-US" sz="5014">
                <a:solidFill>
                  <a:srgbClr val="664C25"/>
                </a:solidFill>
                <a:latin typeface="Fredoka One Bold"/>
              </a:rPr>
              <a:t>Graduation Internship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99023"/>
            <a:ext cx="9831363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12 Science Avenue, Ghenh Rang, Quy Nhon, Binh Dinh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47728" y="7876184"/>
            <a:ext cx="549124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64C25"/>
                </a:solidFill>
                <a:latin typeface="Manjari"/>
              </a:rPr>
              <a:t>03/07/2023 - 08/09/2023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01642" y="5813407"/>
            <a:ext cx="2445001" cy="11002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3861050" y="3010455"/>
            <a:ext cx="13398250" cy="5985225"/>
          </a:xfrm>
          <a:custGeom>
            <a:avLst/>
            <a:gdLst/>
            <a:ahLst/>
            <a:cxnLst/>
            <a:rect r="r" b="b" t="t" l="l"/>
            <a:pathLst>
              <a:path h="5985225" w="13398250">
                <a:moveTo>
                  <a:pt x="0" y="0"/>
                </a:moveTo>
                <a:lnTo>
                  <a:pt x="13398250" y="0"/>
                </a:lnTo>
                <a:lnTo>
                  <a:pt x="13398250" y="5985225"/>
                </a:lnTo>
                <a:lnTo>
                  <a:pt x="0" y="5985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1232" y="1193971"/>
            <a:ext cx="14587533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Add Product To WishList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58796" y="9499023"/>
            <a:ext cx="297656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9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01642" y="5813407"/>
            <a:ext cx="2445001" cy="11002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3991927" y="3032782"/>
            <a:ext cx="13267373" cy="6225518"/>
          </a:xfrm>
          <a:custGeom>
            <a:avLst/>
            <a:gdLst/>
            <a:ahLst/>
            <a:cxnLst/>
            <a:rect r="r" b="b" t="t" l="l"/>
            <a:pathLst>
              <a:path h="6225518" w="13267373">
                <a:moveTo>
                  <a:pt x="0" y="0"/>
                </a:moveTo>
                <a:lnTo>
                  <a:pt x="13267373" y="0"/>
                </a:lnTo>
                <a:lnTo>
                  <a:pt x="13267373" y="6225518"/>
                </a:lnTo>
                <a:lnTo>
                  <a:pt x="0" y="6225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1232" y="1193971"/>
            <a:ext cx="12452477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Add Product To Cart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58796" y="9499023"/>
            <a:ext cx="297656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9</a:t>
            </a:r>
          </a:p>
        </p:txBody>
      </p:sp>
    </p:spTree>
  </p:cSld>
  <p:clrMapOvr>
    <a:masterClrMapping/>
  </p:clrMapOvr>
  <p:transition spd="fast">
    <p:cover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001636" y="2609977"/>
            <a:ext cx="2445001" cy="11002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4116315" y="1829158"/>
            <a:ext cx="3365460" cy="5875608"/>
          </a:xfrm>
          <a:custGeom>
            <a:avLst/>
            <a:gdLst/>
            <a:ahLst/>
            <a:cxnLst/>
            <a:rect r="r" b="b" t="t" l="l"/>
            <a:pathLst>
              <a:path h="5875608" w="3365460">
                <a:moveTo>
                  <a:pt x="0" y="0"/>
                </a:moveTo>
                <a:lnTo>
                  <a:pt x="3365459" y="0"/>
                </a:lnTo>
                <a:lnTo>
                  <a:pt x="3365459" y="5875608"/>
                </a:lnTo>
                <a:lnTo>
                  <a:pt x="0" y="5875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107" t="-2414" r="-37944" b="-442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4566" y="4241494"/>
            <a:ext cx="13074219" cy="5467429"/>
          </a:xfrm>
          <a:custGeom>
            <a:avLst/>
            <a:gdLst/>
            <a:ahLst/>
            <a:cxnLst/>
            <a:rect r="r" b="b" t="t" l="l"/>
            <a:pathLst>
              <a:path h="5467429" w="13074219">
                <a:moveTo>
                  <a:pt x="0" y="0"/>
                </a:moveTo>
                <a:lnTo>
                  <a:pt x="13074219" y="0"/>
                </a:lnTo>
                <a:lnTo>
                  <a:pt x="13074219" y="5467429"/>
                </a:lnTo>
                <a:lnTo>
                  <a:pt x="0" y="5467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7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201462" y="697352"/>
            <a:ext cx="8976143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Checkout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10</a:t>
            </a:r>
          </a:p>
        </p:txBody>
      </p:sp>
    </p:spTree>
  </p:cSld>
  <p:clrMapOvr>
    <a:masterClrMapping/>
  </p:clrMapOvr>
  <p:transition spd="fast">
    <p:cover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6410" y="5473047"/>
            <a:ext cx="2445001" cy="11002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4311937" y="3146239"/>
            <a:ext cx="13435135" cy="5753866"/>
          </a:xfrm>
          <a:custGeom>
            <a:avLst/>
            <a:gdLst/>
            <a:ahLst/>
            <a:cxnLst/>
            <a:rect r="r" b="b" t="t" l="l"/>
            <a:pathLst>
              <a:path h="5753866" w="13435135">
                <a:moveTo>
                  <a:pt x="0" y="0"/>
                </a:moveTo>
                <a:lnTo>
                  <a:pt x="13435134" y="0"/>
                </a:lnTo>
                <a:lnTo>
                  <a:pt x="13435134" y="5753866"/>
                </a:lnTo>
                <a:lnTo>
                  <a:pt x="0" y="5753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1232" y="1193971"/>
            <a:ext cx="8976143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Search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11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21383" y="-8296221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6410" y="5473047"/>
            <a:ext cx="2445001" cy="11002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4016244" y="2902558"/>
            <a:ext cx="13243056" cy="6355742"/>
          </a:xfrm>
          <a:custGeom>
            <a:avLst/>
            <a:gdLst/>
            <a:ahLst/>
            <a:cxnLst/>
            <a:rect r="r" b="b" t="t" l="l"/>
            <a:pathLst>
              <a:path h="6355742" w="13243056">
                <a:moveTo>
                  <a:pt x="0" y="0"/>
                </a:moveTo>
                <a:lnTo>
                  <a:pt x="13243056" y="0"/>
                </a:lnTo>
                <a:lnTo>
                  <a:pt x="13243056" y="6355742"/>
                </a:lnTo>
                <a:lnTo>
                  <a:pt x="0" y="6355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1232" y="1193971"/>
            <a:ext cx="8976143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Rating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12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6410" y="5473047"/>
            <a:ext cx="2445001" cy="11002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5031831" y="2279374"/>
            <a:ext cx="9873689" cy="7649182"/>
          </a:xfrm>
          <a:custGeom>
            <a:avLst/>
            <a:gdLst/>
            <a:ahLst/>
            <a:cxnLst/>
            <a:rect r="r" b="b" t="t" l="l"/>
            <a:pathLst>
              <a:path h="7649182" w="9873689">
                <a:moveTo>
                  <a:pt x="0" y="0"/>
                </a:moveTo>
                <a:lnTo>
                  <a:pt x="9873690" y="0"/>
                </a:lnTo>
                <a:lnTo>
                  <a:pt x="9873690" y="7649182"/>
                </a:lnTo>
                <a:lnTo>
                  <a:pt x="0" y="7649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2592" y="922076"/>
            <a:ext cx="8976143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Add 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13</a:t>
            </a:r>
          </a:p>
        </p:txBody>
      </p:sp>
    </p:spTree>
  </p:cSld>
  <p:clrMapOvr>
    <a:masterClrMapping/>
  </p:clrMapOvr>
  <p:transition spd="slow">
    <p:push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5143500"/>
            <a:ext cx="2445001" cy="11002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3843881" y="2661591"/>
            <a:ext cx="13040303" cy="3355594"/>
          </a:xfrm>
          <a:custGeom>
            <a:avLst/>
            <a:gdLst/>
            <a:ahLst/>
            <a:cxnLst/>
            <a:rect r="r" b="b" t="t" l="l"/>
            <a:pathLst>
              <a:path h="3355594" w="13040303">
                <a:moveTo>
                  <a:pt x="0" y="0"/>
                </a:moveTo>
                <a:lnTo>
                  <a:pt x="13040302" y="0"/>
                </a:lnTo>
                <a:lnTo>
                  <a:pt x="13040302" y="3355594"/>
                </a:lnTo>
                <a:lnTo>
                  <a:pt x="0" y="3355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51357" y="6243750"/>
            <a:ext cx="13032827" cy="2873051"/>
          </a:xfrm>
          <a:custGeom>
            <a:avLst/>
            <a:gdLst/>
            <a:ahLst/>
            <a:cxnLst/>
            <a:rect r="r" b="b" t="t" l="l"/>
            <a:pathLst>
              <a:path h="2873051" w="13032827">
                <a:moveTo>
                  <a:pt x="0" y="0"/>
                </a:moveTo>
                <a:lnTo>
                  <a:pt x="13032826" y="0"/>
                </a:lnTo>
                <a:lnTo>
                  <a:pt x="13032826" y="2873052"/>
                </a:lnTo>
                <a:lnTo>
                  <a:pt x="0" y="2873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09276" y="2668445"/>
            <a:ext cx="10150024" cy="6448357"/>
          </a:xfrm>
          <a:custGeom>
            <a:avLst/>
            <a:gdLst/>
            <a:ahLst/>
            <a:cxnLst/>
            <a:rect r="r" b="b" t="t" l="l"/>
            <a:pathLst>
              <a:path h="6448357" w="10150024">
                <a:moveTo>
                  <a:pt x="0" y="0"/>
                </a:moveTo>
                <a:lnTo>
                  <a:pt x="10150024" y="0"/>
                </a:lnTo>
                <a:lnTo>
                  <a:pt x="10150024" y="6448357"/>
                </a:lnTo>
                <a:lnTo>
                  <a:pt x="0" y="64483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805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2592" y="561612"/>
            <a:ext cx="17925408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CRUD Brand, Category, Color, 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14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6410" y="5473047"/>
            <a:ext cx="2445001" cy="11002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3681411" y="3813810"/>
            <a:ext cx="13861600" cy="4418724"/>
          </a:xfrm>
          <a:custGeom>
            <a:avLst/>
            <a:gdLst/>
            <a:ahLst/>
            <a:cxnLst/>
            <a:rect r="r" b="b" t="t" l="l"/>
            <a:pathLst>
              <a:path h="4418724" w="13861600">
                <a:moveTo>
                  <a:pt x="0" y="0"/>
                </a:moveTo>
                <a:lnTo>
                  <a:pt x="13861600" y="0"/>
                </a:lnTo>
                <a:lnTo>
                  <a:pt x="13861600" y="4418724"/>
                </a:lnTo>
                <a:lnTo>
                  <a:pt x="0" y="4418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89052" y="755708"/>
            <a:ext cx="8976143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Enquiries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15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6410" y="5473047"/>
            <a:ext cx="2445001" cy="11002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3899019" y="3675629"/>
            <a:ext cx="13360281" cy="4695086"/>
          </a:xfrm>
          <a:custGeom>
            <a:avLst/>
            <a:gdLst/>
            <a:ahLst/>
            <a:cxnLst/>
            <a:rect r="r" b="b" t="t" l="l"/>
            <a:pathLst>
              <a:path h="4695086" w="13360281">
                <a:moveTo>
                  <a:pt x="0" y="0"/>
                </a:moveTo>
                <a:lnTo>
                  <a:pt x="13360281" y="0"/>
                </a:lnTo>
                <a:lnTo>
                  <a:pt x="13360281" y="4695086"/>
                </a:lnTo>
                <a:lnTo>
                  <a:pt x="0" y="4695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89052" y="755708"/>
            <a:ext cx="8976143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Enquiries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16</a:t>
            </a:r>
          </a:p>
        </p:txBody>
      </p:sp>
    </p:spTree>
  </p:cSld>
  <p:clrMapOvr>
    <a:masterClrMapping/>
  </p:clrMapOvr>
  <p:transition spd="fast">
    <p:wipe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560320" y="1028700"/>
            <a:ext cx="13167360" cy="8229600"/>
          </a:xfrm>
          <a:custGeom>
            <a:avLst/>
            <a:gdLst/>
            <a:ahLst/>
            <a:cxnLst/>
            <a:rect r="r" b="b" t="t" l="l"/>
            <a:pathLst>
              <a:path h="8229600" w="1316736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55928" y="4469613"/>
            <a:ext cx="8976143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17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47074" y="-595597"/>
            <a:ext cx="9421568" cy="94215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94875" y="-2850959"/>
            <a:ext cx="8027890" cy="11676930"/>
          </a:xfrm>
          <a:custGeom>
            <a:avLst/>
            <a:gdLst/>
            <a:ahLst/>
            <a:cxnLst/>
            <a:rect r="r" b="b" t="t" l="l"/>
            <a:pathLst>
              <a:path h="11676930" w="8027890">
                <a:moveTo>
                  <a:pt x="0" y="0"/>
                </a:moveTo>
                <a:lnTo>
                  <a:pt x="8027890" y="0"/>
                </a:lnTo>
                <a:lnTo>
                  <a:pt x="8027890" y="11676930"/>
                </a:lnTo>
                <a:lnTo>
                  <a:pt x="0" y="11676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3870" y="2496247"/>
            <a:ext cx="8330762" cy="346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95"/>
              </a:lnSpc>
            </a:pPr>
            <a:r>
              <a:rPr lang="en-US" sz="11413">
                <a:solidFill>
                  <a:srgbClr val="664C25"/>
                </a:solidFill>
                <a:latin typeface="Fredoka One"/>
              </a:rPr>
              <a:t>Organic Ecommerce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547088">
            <a:off x="9084028" y="-1214470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6786" y="178349"/>
            <a:ext cx="3472422" cy="2382048"/>
          </a:xfrm>
          <a:custGeom>
            <a:avLst/>
            <a:gdLst/>
            <a:ahLst/>
            <a:cxnLst/>
            <a:rect r="r" b="b" t="t" l="l"/>
            <a:pathLst>
              <a:path h="2382048" w="3472422">
                <a:moveTo>
                  <a:pt x="0" y="0"/>
                </a:moveTo>
                <a:lnTo>
                  <a:pt x="3472421" y="0"/>
                </a:lnTo>
                <a:lnTo>
                  <a:pt x="3472421" y="2382048"/>
                </a:lnTo>
                <a:lnTo>
                  <a:pt x="0" y="2382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921500" y="5964789"/>
            <a:ext cx="2445001" cy="110025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422224" y="7467895"/>
            <a:ext cx="3145303" cy="329351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3870" y="7391695"/>
            <a:ext cx="8994279" cy="197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2"/>
              </a:lnSpc>
            </a:pPr>
            <a:r>
              <a:rPr lang="en-US" sz="3644">
                <a:solidFill>
                  <a:srgbClr val="664C25"/>
                </a:solidFill>
                <a:latin typeface="Manjari Bold"/>
              </a:rPr>
              <a:t>Member:     Tran Quoc Tinh - 19IT5</a:t>
            </a:r>
          </a:p>
          <a:p>
            <a:pPr>
              <a:lnSpc>
                <a:spcPts val="5102"/>
              </a:lnSpc>
            </a:pPr>
            <a:r>
              <a:rPr lang="en-US" sz="3644">
                <a:solidFill>
                  <a:srgbClr val="664C25"/>
                </a:solidFill>
                <a:latin typeface="Manjari Bold"/>
              </a:rPr>
              <a:t>Mentor:       Pham Quoc Khanh</a:t>
            </a:r>
          </a:p>
          <a:p>
            <a:pPr>
              <a:lnSpc>
                <a:spcPts val="5102"/>
              </a:lnSpc>
              <a:spcBef>
                <a:spcPct val="0"/>
              </a:spcBef>
            </a:pPr>
            <a:r>
              <a:rPr lang="en-US" sz="3644">
                <a:solidFill>
                  <a:srgbClr val="664C25"/>
                </a:solidFill>
                <a:latin typeface="Manjari Bold"/>
              </a:rPr>
              <a:t>Lecturer:    Ngo Le Quan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58796" y="9499023"/>
            <a:ext cx="297656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2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6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28335" y="-538319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4059538"/>
            <a:chOff x="0" y="0"/>
            <a:chExt cx="4816593" cy="10691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1069179"/>
            </a:xfrm>
            <a:custGeom>
              <a:avLst/>
              <a:gdLst/>
              <a:ahLst/>
              <a:cxnLst/>
              <a:rect r="r" b="b" t="t" l="l"/>
              <a:pathLst>
                <a:path h="106917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69179"/>
                  </a:lnTo>
                  <a:lnTo>
                    <a:pt x="0" y="1069179"/>
                  </a:lnTo>
                  <a:close/>
                </a:path>
              </a:pathLst>
            </a:custGeom>
            <a:solidFill>
              <a:srgbClr val="EFE5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943044" y="2935560"/>
            <a:ext cx="6705675" cy="9129013"/>
          </a:xfrm>
          <a:custGeom>
            <a:avLst/>
            <a:gdLst/>
            <a:ahLst/>
            <a:cxnLst/>
            <a:rect r="r" b="b" t="t" l="l"/>
            <a:pathLst>
              <a:path h="9129013" w="6705675">
                <a:moveTo>
                  <a:pt x="0" y="0"/>
                </a:moveTo>
                <a:lnTo>
                  <a:pt x="6705675" y="0"/>
                </a:lnTo>
                <a:lnTo>
                  <a:pt x="6705675" y="9129013"/>
                </a:lnTo>
                <a:lnTo>
                  <a:pt x="0" y="9129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7743" y="554148"/>
            <a:ext cx="15886477" cy="29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634"/>
              </a:lnSpc>
            </a:pPr>
            <a:r>
              <a:rPr lang="en-US" sz="9695">
                <a:solidFill>
                  <a:srgbClr val="664C25"/>
                </a:solidFill>
                <a:latin typeface="Fredoka One Bold"/>
              </a:rPr>
              <a:t>4. Conclusion and Development Direction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18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9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25753" y="-4816830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69796" y="441797"/>
            <a:ext cx="16996764" cy="9403406"/>
            <a:chOff x="0" y="0"/>
            <a:chExt cx="4380413" cy="24234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80413" cy="2423450"/>
            </a:xfrm>
            <a:custGeom>
              <a:avLst/>
              <a:gdLst/>
              <a:ahLst/>
              <a:cxnLst/>
              <a:rect r="r" b="b" t="t" l="l"/>
              <a:pathLst>
                <a:path h="2423450" w="4380413">
                  <a:moveTo>
                    <a:pt x="4255953" y="2423450"/>
                  </a:moveTo>
                  <a:lnTo>
                    <a:pt x="124460" y="2423450"/>
                  </a:lnTo>
                  <a:cubicBezTo>
                    <a:pt x="55880" y="2423450"/>
                    <a:pt x="0" y="2367570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55953" y="0"/>
                  </a:lnTo>
                  <a:cubicBezTo>
                    <a:pt x="4324533" y="0"/>
                    <a:pt x="4380413" y="55880"/>
                    <a:pt x="4380413" y="124460"/>
                  </a:cubicBezTo>
                  <a:lnTo>
                    <a:pt x="4380413" y="2298990"/>
                  </a:lnTo>
                  <a:cubicBezTo>
                    <a:pt x="4380413" y="2367570"/>
                    <a:pt x="4324533" y="2423450"/>
                    <a:pt x="4255953" y="2423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946358" y="3768720"/>
            <a:ext cx="10316026" cy="103160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9C8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6889" y="3233875"/>
            <a:ext cx="1114261" cy="106969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513011" y="5889046"/>
            <a:ext cx="3996957" cy="303768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61150" y="1304586"/>
            <a:ext cx="7882850" cy="127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7"/>
              </a:lnSpc>
            </a:pPr>
            <a:r>
              <a:rPr lang="en-US" sz="8464">
                <a:solidFill>
                  <a:srgbClr val="906F3F"/>
                </a:solidFill>
                <a:latin typeface="Fredoka One Bold"/>
              </a:rPr>
              <a:t>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8192" y="2680786"/>
            <a:ext cx="14324523" cy="309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7"/>
              </a:lnSpc>
            </a:pPr>
            <a:r>
              <a:rPr lang="en-US" sz="3505">
                <a:solidFill>
                  <a:srgbClr val="906F3F"/>
                </a:solidFill>
                <a:latin typeface="Manjari"/>
              </a:rPr>
              <a:t>Achievements:</a:t>
            </a:r>
          </a:p>
          <a:p>
            <a:pPr marL="756782" indent="-378391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906F3F"/>
                </a:solidFill>
                <a:latin typeface="Manjari"/>
              </a:rPr>
              <a:t>Applying learned knowledge to the project.</a:t>
            </a:r>
          </a:p>
          <a:p>
            <a:pPr marL="756782" indent="-378391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906F3F"/>
                </a:solidFill>
                <a:latin typeface="Manjari"/>
              </a:rPr>
              <a:t>Strong logical thinking, problem-solving skills, and self-learning ability.</a:t>
            </a:r>
          </a:p>
          <a:p>
            <a:pPr marL="756782" indent="-378391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906F3F"/>
                </a:solidFill>
                <a:latin typeface="Manjari"/>
              </a:rPr>
              <a:t>Project development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8192" y="6682886"/>
            <a:ext cx="11432033" cy="2473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7"/>
              </a:lnSpc>
            </a:pPr>
            <a:r>
              <a:rPr lang="en-US" sz="3505">
                <a:solidFill>
                  <a:srgbClr val="906F3F"/>
                </a:solidFill>
                <a:latin typeface="Manjari"/>
              </a:rPr>
              <a:t>Limitations: </a:t>
            </a:r>
          </a:p>
          <a:p>
            <a:pPr marL="756782" indent="-378391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906F3F"/>
                </a:solidFill>
                <a:latin typeface="Manjari"/>
              </a:rPr>
              <a:t>Limitations in efficiency and optimization in programming and handling functionalities.</a:t>
            </a:r>
          </a:p>
          <a:p>
            <a:pPr marL="756782" indent="-378391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906F3F"/>
                </a:solidFill>
                <a:latin typeface="Manjari"/>
              </a:rPr>
              <a:t>Debugging skills.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19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9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25753" y="-4816830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69796" y="441797"/>
            <a:ext cx="16996764" cy="9403406"/>
            <a:chOff x="0" y="0"/>
            <a:chExt cx="4380413" cy="24234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80413" cy="2423450"/>
            </a:xfrm>
            <a:custGeom>
              <a:avLst/>
              <a:gdLst/>
              <a:ahLst/>
              <a:cxnLst/>
              <a:rect r="r" b="b" t="t" l="l"/>
              <a:pathLst>
                <a:path h="2423450" w="4380413">
                  <a:moveTo>
                    <a:pt x="4255953" y="2423450"/>
                  </a:moveTo>
                  <a:lnTo>
                    <a:pt x="124460" y="2423450"/>
                  </a:lnTo>
                  <a:cubicBezTo>
                    <a:pt x="55880" y="2423450"/>
                    <a:pt x="0" y="2367570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55953" y="0"/>
                  </a:lnTo>
                  <a:cubicBezTo>
                    <a:pt x="4324533" y="0"/>
                    <a:pt x="4380413" y="55880"/>
                    <a:pt x="4380413" y="124460"/>
                  </a:cubicBezTo>
                  <a:lnTo>
                    <a:pt x="4380413" y="2298990"/>
                  </a:lnTo>
                  <a:cubicBezTo>
                    <a:pt x="4380413" y="2367570"/>
                    <a:pt x="4324533" y="2423450"/>
                    <a:pt x="4255953" y="2423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946358" y="3768720"/>
            <a:ext cx="10316026" cy="103160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9C8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719243" y="5687003"/>
            <a:ext cx="3215450" cy="394533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77426" y="3244917"/>
            <a:ext cx="14324523" cy="37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7"/>
              </a:lnSpc>
            </a:pPr>
          </a:p>
          <a:p>
            <a:pPr marL="756782" indent="-378391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906F3F"/>
                </a:solidFill>
                <a:latin typeface="Manjari"/>
              </a:rPr>
              <a:t>Completing remaining functionalities and expanding advanced features.</a:t>
            </a:r>
          </a:p>
          <a:p>
            <a:pPr marL="756782" indent="-378391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906F3F"/>
                </a:solidFill>
                <a:latin typeface="Manjari"/>
              </a:rPr>
              <a:t>Optimizing code and website performance by implementing clear and maintainable logic.</a:t>
            </a:r>
          </a:p>
          <a:p>
            <a:pPr marL="756782" indent="-378391" lvl="1">
              <a:lnSpc>
                <a:spcPts val="4907"/>
              </a:lnSpc>
              <a:buFont typeface="Arial"/>
              <a:buChar char="•"/>
            </a:pPr>
            <a:r>
              <a:rPr lang="en-US" sz="3505">
                <a:solidFill>
                  <a:srgbClr val="906F3F"/>
                </a:solidFill>
                <a:latin typeface="Manjari"/>
              </a:rPr>
              <a:t>Optimizing the user experience.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1150" y="1304586"/>
            <a:ext cx="12957073" cy="127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7"/>
              </a:lnSpc>
            </a:pPr>
            <a:r>
              <a:rPr lang="en-US" sz="8464">
                <a:solidFill>
                  <a:srgbClr val="906F3F"/>
                </a:solidFill>
                <a:latin typeface="Fredoka One Bold"/>
              </a:rPr>
              <a:t>Development Direction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20</a:t>
            </a:r>
          </a:p>
        </p:txBody>
      </p:sp>
    </p:spTree>
  </p:cSld>
  <p:clrMapOvr>
    <a:masterClrMapping/>
  </p:clrMapOvr>
  <p:transition spd="fast">
    <p:cover dir="d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6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649678"/>
            <a:chOff x="0" y="0"/>
            <a:chExt cx="4816593" cy="1751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51356"/>
            </a:xfrm>
            <a:custGeom>
              <a:avLst/>
              <a:gdLst/>
              <a:ahLst/>
              <a:cxnLst/>
              <a:rect r="r" b="b" t="t" l="l"/>
              <a:pathLst>
                <a:path h="17513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51356"/>
                  </a:lnTo>
                  <a:lnTo>
                    <a:pt x="0" y="1751356"/>
                  </a:lnTo>
                  <a:close/>
                </a:path>
              </a:pathLst>
            </a:custGeom>
            <a:solidFill>
              <a:srgbClr val="EFE5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70060" y="1879077"/>
            <a:ext cx="9576847" cy="95768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6F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79585" y="620990"/>
            <a:ext cx="10385625" cy="11137399"/>
          </a:xfrm>
          <a:custGeom>
            <a:avLst/>
            <a:gdLst/>
            <a:ahLst/>
            <a:cxnLst/>
            <a:rect r="r" b="b" t="t" l="l"/>
            <a:pathLst>
              <a:path h="11137399" w="10385625">
                <a:moveTo>
                  <a:pt x="0" y="0"/>
                </a:moveTo>
                <a:lnTo>
                  <a:pt x="10385625" y="0"/>
                </a:lnTo>
                <a:lnTo>
                  <a:pt x="10385625" y="11137400"/>
                </a:lnTo>
                <a:lnTo>
                  <a:pt x="0" y="1113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606" y="7756413"/>
            <a:ext cx="2571627" cy="2473437"/>
          </a:xfrm>
          <a:custGeom>
            <a:avLst/>
            <a:gdLst/>
            <a:ahLst/>
            <a:cxnLst/>
            <a:rect r="r" b="b" t="t" l="l"/>
            <a:pathLst>
              <a:path h="2473437" w="2571627">
                <a:moveTo>
                  <a:pt x="0" y="0"/>
                </a:moveTo>
                <a:lnTo>
                  <a:pt x="2571627" y="0"/>
                </a:lnTo>
                <a:lnTo>
                  <a:pt x="2571627" y="2473437"/>
                </a:lnTo>
                <a:lnTo>
                  <a:pt x="0" y="2473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812056" y="4205272"/>
            <a:ext cx="2716007" cy="244440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1038225"/>
            <a:ext cx="8115300" cy="245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43"/>
              </a:lnSpc>
            </a:pPr>
            <a:r>
              <a:rPr lang="en-US" sz="8119">
                <a:solidFill>
                  <a:srgbClr val="664C25"/>
                </a:solidFill>
                <a:latin typeface="Fredoka One Bold"/>
              </a:rPr>
              <a:t>Thank for listening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2420" y="4556009"/>
            <a:ext cx="5668213" cy="78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41"/>
              </a:lnSpc>
              <a:spcBef>
                <a:spcPct val="0"/>
              </a:spcBef>
            </a:pPr>
            <a:r>
              <a:rPr lang="en-US" sz="4529">
                <a:solidFill>
                  <a:srgbClr val="664C25"/>
                </a:solidFill>
                <a:latin typeface="Manjari"/>
              </a:rPr>
              <a:t>Question &amp; Answer 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09968" y="9499023"/>
            <a:ext cx="595312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21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720200" y="-5682294"/>
            <a:ext cx="13874077" cy="7063166"/>
          </a:xfrm>
          <a:custGeom>
            <a:avLst/>
            <a:gdLst/>
            <a:ahLst/>
            <a:cxnLst/>
            <a:rect r="r" b="b" t="t" l="l"/>
            <a:pathLst>
              <a:path h="7063166" w="13874077">
                <a:moveTo>
                  <a:pt x="0" y="0"/>
                </a:moveTo>
                <a:lnTo>
                  <a:pt x="13874076" y="0"/>
                </a:lnTo>
                <a:lnTo>
                  <a:pt x="13874076" y="7063166"/>
                </a:lnTo>
                <a:lnTo>
                  <a:pt x="0" y="706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4907746" y="1628783"/>
            <a:ext cx="13874077" cy="7063166"/>
          </a:xfrm>
          <a:custGeom>
            <a:avLst/>
            <a:gdLst/>
            <a:ahLst/>
            <a:cxnLst/>
            <a:rect r="r" b="b" t="t" l="l"/>
            <a:pathLst>
              <a:path h="7063166" w="13874077">
                <a:moveTo>
                  <a:pt x="0" y="7063166"/>
                </a:moveTo>
                <a:lnTo>
                  <a:pt x="13874077" y="7063166"/>
                </a:lnTo>
                <a:lnTo>
                  <a:pt x="13874077" y="0"/>
                </a:lnTo>
                <a:lnTo>
                  <a:pt x="0" y="0"/>
                </a:lnTo>
                <a:lnTo>
                  <a:pt x="0" y="7063166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815" y="5103647"/>
            <a:ext cx="6773952" cy="3903490"/>
          </a:xfrm>
          <a:custGeom>
            <a:avLst/>
            <a:gdLst/>
            <a:ahLst/>
            <a:cxnLst/>
            <a:rect r="r" b="b" t="t" l="l"/>
            <a:pathLst>
              <a:path h="3903490" w="6773952">
                <a:moveTo>
                  <a:pt x="0" y="0"/>
                </a:moveTo>
                <a:lnTo>
                  <a:pt x="6773952" y="0"/>
                </a:lnTo>
                <a:lnTo>
                  <a:pt x="6773952" y="3903490"/>
                </a:lnTo>
                <a:lnTo>
                  <a:pt x="0" y="390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491246" y="982057"/>
            <a:ext cx="0" cy="6550387"/>
          </a:xfrm>
          <a:prstGeom prst="line">
            <a:avLst/>
          </a:prstGeom>
          <a:ln cap="rnd" w="1428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737856" y="517481"/>
            <a:ext cx="1506781" cy="15067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37856" y="5192690"/>
            <a:ext cx="1506781" cy="15067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37856" y="2857234"/>
            <a:ext cx="1506781" cy="150678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37856" y="7532444"/>
            <a:ext cx="1506781" cy="15067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060481" y="772231"/>
            <a:ext cx="718655" cy="878356"/>
          </a:xfrm>
          <a:custGeom>
            <a:avLst/>
            <a:gdLst/>
            <a:ahLst/>
            <a:cxnLst/>
            <a:rect r="r" b="b" t="t" l="l"/>
            <a:pathLst>
              <a:path h="878356" w="718655">
                <a:moveTo>
                  <a:pt x="0" y="0"/>
                </a:moveTo>
                <a:lnTo>
                  <a:pt x="718655" y="0"/>
                </a:lnTo>
                <a:lnTo>
                  <a:pt x="718655" y="878356"/>
                </a:lnTo>
                <a:lnTo>
                  <a:pt x="0" y="878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66068" y="3221038"/>
            <a:ext cx="1050356" cy="779173"/>
          </a:xfrm>
          <a:custGeom>
            <a:avLst/>
            <a:gdLst/>
            <a:ahLst/>
            <a:cxnLst/>
            <a:rect r="r" b="b" t="t" l="l"/>
            <a:pathLst>
              <a:path h="779173" w="1050356">
                <a:moveTo>
                  <a:pt x="0" y="0"/>
                </a:moveTo>
                <a:lnTo>
                  <a:pt x="1050356" y="0"/>
                </a:lnTo>
                <a:lnTo>
                  <a:pt x="1050356" y="779174"/>
                </a:lnTo>
                <a:lnTo>
                  <a:pt x="0" y="779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002221" y="5497122"/>
            <a:ext cx="978050" cy="828675"/>
          </a:xfrm>
          <a:custGeom>
            <a:avLst/>
            <a:gdLst/>
            <a:ahLst/>
            <a:cxnLst/>
            <a:rect r="r" b="b" t="t" l="l"/>
            <a:pathLst>
              <a:path h="828675" w="978050">
                <a:moveTo>
                  <a:pt x="0" y="0"/>
                </a:moveTo>
                <a:lnTo>
                  <a:pt x="978050" y="0"/>
                </a:lnTo>
                <a:lnTo>
                  <a:pt x="978050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037840" y="7803487"/>
            <a:ext cx="906813" cy="964694"/>
          </a:xfrm>
          <a:custGeom>
            <a:avLst/>
            <a:gdLst/>
            <a:ahLst/>
            <a:cxnLst/>
            <a:rect r="r" b="b" t="t" l="l"/>
            <a:pathLst>
              <a:path h="964694" w="906813">
                <a:moveTo>
                  <a:pt x="0" y="0"/>
                </a:moveTo>
                <a:lnTo>
                  <a:pt x="906813" y="0"/>
                </a:lnTo>
                <a:lnTo>
                  <a:pt x="906813" y="964695"/>
                </a:lnTo>
                <a:lnTo>
                  <a:pt x="0" y="9646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01275" y="1277762"/>
            <a:ext cx="8642725" cy="107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86"/>
              </a:lnSpc>
            </a:pPr>
            <a:r>
              <a:rPr lang="en-US" sz="7071">
                <a:solidFill>
                  <a:srgbClr val="664C25"/>
                </a:solidFill>
                <a:latin typeface="Fredoka One Bold"/>
              </a:rPr>
              <a:t>Table of contents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87520" y="613947"/>
            <a:ext cx="6224058" cy="70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664C25"/>
                </a:solidFill>
                <a:latin typeface="Fredoka One Bold"/>
              </a:rPr>
              <a:t>Project Introduction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87520" y="5289157"/>
            <a:ext cx="6500480" cy="70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664C25"/>
                </a:solidFill>
                <a:latin typeface="Fredoka One Bold"/>
              </a:rPr>
              <a:t>Features &amp; Demo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87520" y="2953701"/>
            <a:ext cx="6224058" cy="70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664C25"/>
                </a:solidFill>
                <a:latin typeface="Fredoka One Bold"/>
              </a:rPr>
              <a:t>Technology Used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87520" y="7622180"/>
            <a:ext cx="6224058" cy="1438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664C25"/>
                </a:solidFill>
                <a:latin typeface="Fredoka One Bold"/>
              </a:rPr>
              <a:t>Conclusion and Development Direction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658796" y="9499023"/>
            <a:ext cx="297656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3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6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5773" y="-2105948"/>
            <a:ext cx="10226866" cy="1022686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C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07335" y="6739138"/>
            <a:ext cx="4343839" cy="4114800"/>
          </a:xfrm>
          <a:custGeom>
            <a:avLst/>
            <a:gdLst/>
            <a:ahLst/>
            <a:cxnLst/>
            <a:rect r="r" b="b" t="t" l="l"/>
            <a:pathLst>
              <a:path h="4114800" w="4343839">
                <a:moveTo>
                  <a:pt x="0" y="0"/>
                </a:moveTo>
                <a:lnTo>
                  <a:pt x="4343838" y="0"/>
                </a:lnTo>
                <a:lnTo>
                  <a:pt x="4343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5585" y="-3086100"/>
            <a:ext cx="4343839" cy="4114800"/>
          </a:xfrm>
          <a:custGeom>
            <a:avLst/>
            <a:gdLst/>
            <a:ahLst/>
            <a:cxnLst/>
            <a:rect r="r" b="b" t="t" l="l"/>
            <a:pathLst>
              <a:path h="4114800" w="4343839">
                <a:moveTo>
                  <a:pt x="0" y="0"/>
                </a:moveTo>
                <a:lnTo>
                  <a:pt x="4343839" y="0"/>
                </a:lnTo>
                <a:lnTo>
                  <a:pt x="434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236380">
            <a:off x="6822227" y="9048534"/>
            <a:ext cx="4343839" cy="4114800"/>
          </a:xfrm>
          <a:custGeom>
            <a:avLst/>
            <a:gdLst/>
            <a:ahLst/>
            <a:cxnLst/>
            <a:rect r="r" b="b" t="t" l="l"/>
            <a:pathLst>
              <a:path h="4114800" w="4343839">
                <a:moveTo>
                  <a:pt x="0" y="0"/>
                </a:moveTo>
                <a:lnTo>
                  <a:pt x="4343839" y="0"/>
                </a:lnTo>
                <a:lnTo>
                  <a:pt x="434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11574" y="803445"/>
            <a:ext cx="5935693" cy="593569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181460" y="2049819"/>
            <a:ext cx="9077840" cy="135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920127" indent="-960063" lvl="1">
              <a:lnSpc>
                <a:spcPts val="10672"/>
              </a:lnSpc>
              <a:buFont typeface="Arial"/>
              <a:buChar char="•"/>
            </a:pPr>
            <a:r>
              <a:rPr lang="en-US" sz="8893">
                <a:solidFill>
                  <a:srgbClr val="FFFFFF"/>
                </a:solidFill>
                <a:latin typeface="Fredoka One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9197" y="3695091"/>
            <a:ext cx="9728803" cy="122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9"/>
              </a:lnSpc>
              <a:spcBef>
                <a:spcPct val="0"/>
              </a:spcBef>
            </a:pPr>
            <a:r>
              <a:rPr lang="en-US" sz="3521">
                <a:solidFill>
                  <a:srgbClr val="E7A500"/>
                </a:solidFill>
                <a:latin typeface="Manjari"/>
              </a:rPr>
              <a:t>Scope: </a:t>
            </a:r>
            <a:r>
              <a:rPr lang="en-US" sz="3521">
                <a:solidFill>
                  <a:srgbClr val="FFFFFF"/>
                </a:solidFill>
                <a:latin typeface="Manjari"/>
              </a:rPr>
              <a:t>Design and build data , develop user interface, create an admin management page.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9197" y="5215375"/>
            <a:ext cx="9149426" cy="308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9"/>
              </a:lnSpc>
              <a:spcBef>
                <a:spcPct val="0"/>
              </a:spcBef>
            </a:pPr>
            <a:r>
              <a:rPr lang="en-US" sz="3521">
                <a:solidFill>
                  <a:srgbClr val="E7A500"/>
                </a:solidFill>
                <a:latin typeface="Manjari"/>
              </a:rPr>
              <a:t>Introduction: </a:t>
            </a:r>
            <a:r>
              <a:rPr lang="en-US" sz="3521">
                <a:solidFill>
                  <a:srgbClr val="FFFFFF"/>
                </a:solidFill>
                <a:latin typeface="Manjari"/>
              </a:rPr>
              <a:t>An Ecommerce platform for organic products where users can search, purchase, and learn about fresh food. Admin can easily manage products, categories, and users.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58796" y="9499023"/>
            <a:ext cx="297656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4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9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25753" y="-4816830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6020" y="441797"/>
            <a:ext cx="17275959" cy="9403406"/>
            <a:chOff x="0" y="0"/>
            <a:chExt cx="4452367" cy="24234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52367" cy="2423450"/>
            </a:xfrm>
            <a:custGeom>
              <a:avLst/>
              <a:gdLst/>
              <a:ahLst/>
              <a:cxnLst/>
              <a:rect r="r" b="b" t="t" l="l"/>
              <a:pathLst>
                <a:path h="2423450" w="4452367">
                  <a:moveTo>
                    <a:pt x="4327907" y="2423450"/>
                  </a:moveTo>
                  <a:lnTo>
                    <a:pt x="124460" y="2423450"/>
                  </a:lnTo>
                  <a:cubicBezTo>
                    <a:pt x="55880" y="2423450"/>
                    <a:pt x="0" y="2367570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7908" y="0"/>
                  </a:lnTo>
                  <a:cubicBezTo>
                    <a:pt x="4396487" y="0"/>
                    <a:pt x="4452367" y="55880"/>
                    <a:pt x="4452367" y="124460"/>
                  </a:cubicBezTo>
                  <a:lnTo>
                    <a:pt x="4452367" y="2298990"/>
                  </a:lnTo>
                  <a:cubicBezTo>
                    <a:pt x="4452367" y="2367570"/>
                    <a:pt x="4396487" y="2423450"/>
                    <a:pt x="4327908" y="2423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67850" y="1345353"/>
            <a:ext cx="752800" cy="7528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10334004" y="1538773"/>
            <a:ext cx="220491" cy="365960"/>
          </a:xfrm>
          <a:custGeom>
            <a:avLst/>
            <a:gdLst/>
            <a:ahLst/>
            <a:cxnLst/>
            <a:rect r="r" b="b" t="t" l="l"/>
            <a:pathLst>
              <a:path h="365960" w="220491">
                <a:moveTo>
                  <a:pt x="0" y="0"/>
                </a:moveTo>
                <a:lnTo>
                  <a:pt x="220491" y="0"/>
                </a:lnTo>
                <a:lnTo>
                  <a:pt x="220491" y="365960"/>
                </a:lnTo>
                <a:lnTo>
                  <a:pt x="0" y="3659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238697" y="5058559"/>
            <a:ext cx="1310802" cy="1310796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202836" y="7521881"/>
            <a:ext cx="1310802" cy="1310796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41755" t="0" r="-41755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-2945637">
            <a:off x="-11675" y="405038"/>
            <a:ext cx="2750837" cy="2085635"/>
          </a:xfrm>
          <a:custGeom>
            <a:avLst/>
            <a:gdLst/>
            <a:ahLst/>
            <a:cxnLst/>
            <a:rect r="r" b="b" t="t" l="l"/>
            <a:pathLst>
              <a:path h="2085635" w="2750837">
                <a:moveTo>
                  <a:pt x="0" y="0"/>
                </a:moveTo>
                <a:lnTo>
                  <a:pt x="2750837" y="0"/>
                </a:lnTo>
                <a:lnTo>
                  <a:pt x="2750837" y="2085635"/>
                </a:lnTo>
                <a:lnTo>
                  <a:pt x="0" y="2085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732013" y="6702026"/>
            <a:ext cx="941646" cy="102352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2856228" y="7148132"/>
            <a:ext cx="4841011" cy="2735171"/>
          </a:xfrm>
          <a:prstGeom prst="rect">
            <a:avLst/>
          </a:prstGeom>
        </p:spPr>
      </p:pic>
      <p:sp>
        <p:nvSpPr>
          <p:cNvPr name="Freeform 21" id="21"/>
          <p:cNvSpPr/>
          <p:nvPr/>
        </p:nvSpPr>
        <p:spPr>
          <a:xfrm flipH="false" flipV="false" rot="0">
            <a:off x="1707341" y="3249054"/>
            <a:ext cx="2690400" cy="1034122"/>
          </a:xfrm>
          <a:custGeom>
            <a:avLst/>
            <a:gdLst/>
            <a:ahLst/>
            <a:cxnLst/>
            <a:rect r="r" b="b" t="t" l="l"/>
            <a:pathLst>
              <a:path h="1034122" w="2690400">
                <a:moveTo>
                  <a:pt x="0" y="0"/>
                </a:moveTo>
                <a:lnTo>
                  <a:pt x="2690400" y="0"/>
                </a:lnTo>
                <a:lnTo>
                  <a:pt x="2690400" y="1034122"/>
                </a:lnTo>
                <a:lnTo>
                  <a:pt x="0" y="10341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894098" y="1263573"/>
            <a:ext cx="6681309" cy="83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5"/>
              </a:lnSpc>
            </a:pPr>
            <a:r>
              <a:rPr lang="en-US" sz="5546">
                <a:solidFill>
                  <a:srgbClr val="664C25"/>
                </a:solidFill>
                <a:latin typeface="Fredoka One Bold"/>
              </a:rPr>
              <a:t>2. Technology Used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64875" y="3182379"/>
            <a:ext cx="11179240" cy="139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3"/>
              </a:lnSpc>
              <a:spcBef>
                <a:spcPct val="0"/>
              </a:spcBef>
            </a:pPr>
            <a:r>
              <a:rPr lang="en-US" sz="2652">
                <a:solidFill>
                  <a:srgbClr val="664C25"/>
                </a:solidFill>
                <a:latin typeface="Manjari"/>
              </a:rPr>
              <a:t>MERN stack offers a unified and efficient approach for developing responsive, flexible, and scalable web applications using JavaScript, MongoDB, Express.js, React, and Node.js.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64875" y="5443377"/>
            <a:ext cx="11179240" cy="93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3"/>
              </a:lnSpc>
              <a:spcBef>
                <a:spcPct val="0"/>
              </a:spcBef>
            </a:pPr>
            <a:r>
              <a:rPr lang="en-US" sz="2652">
                <a:solidFill>
                  <a:srgbClr val="664C25"/>
                </a:solidFill>
                <a:latin typeface="Manjari"/>
              </a:rPr>
              <a:t>Redux and Redux Toolkit provide an efficient and user-friendly approach for managing the state of web applications.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64875" y="7392106"/>
            <a:ext cx="7625198" cy="186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3"/>
              </a:lnSpc>
              <a:spcBef>
                <a:spcPct val="0"/>
              </a:spcBef>
            </a:pPr>
            <a:r>
              <a:rPr lang="en-US" sz="2652">
                <a:solidFill>
                  <a:srgbClr val="664C25"/>
                </a:solidFill>
                <a:latin typeface="Manjari"/>
              </a:rPr>
              <a:t>React Router offers a powerful and intuitive way to handle routing in React applications, enabling efficient navigation and rendering of different components based on the URL.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658796" y="9499023"/>
            <a:ext cx="297656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5</a:t>
            </a:r>
          </a:p>
        </p:txBody>
      </p:sp>
    </p:spTree>
  </p:cSld>
  <p:clrMapOvr>
    <a:masterClrMapping/>
  </p:clrMapOvr>
  <p:transition spd="fast">
    <p:cover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25378" y="-4959705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69796" y="441797"/>
            <a:ext cx="15275709" cy="9403406"/>
            <a:chOff x="0" y="0"/>
            <a:chExt cx="3936862" cy="24234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36862" cy="2423450"/>
            </a:xfrm>
            <a:custGeom>
              <a:avLst/>
              <a:gdLst/>
              <a:ahLst/>
              <a:cxnLst/>
              <a:rect r="r" b="b" t="t" l="l"/>
              <a:pathLst>
                <a:path h="2423450" w="3936862">
                  <a:moveTo>
                    <a:pt x="3812402" y="2423450"/>
                  </a:moveTo>
                  <a:lnTo>
                    <a:pt x="124460" y="2423450"/>
                  </a:lnTo>
                  <a:cubicBezTo>
                    <a:pt x="55880" y="2423450"/>
                    <a:pt x="0" y="2367570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2402" y="0"/>
                  </a:lnTo>
                  <a:cubicBezTo>
                    <a:pt x="3880982" y="0"/>
                    <a:pt x="3936862" y="55880"/>
                    <a:pt x="3936862" y="124460"/>
                  </a:cubicBezTo>
                  <a:lnTo>
                    <a:pt x="3936862" y="2298990"/>
                  </a:lnTo>
                  <a:cubicBezTo>
                    <a:pt x="3936862" y="2367570"/>
                    <a:pt x="3880982" y="2423450"/>
                    <a:pt x="3812402" y="2423450"/>
                  </a:cubicBezTo>
                  <a:close/>
                </a:path>
              </a:pathLst>
            </a:custGeom>
            <a:solidFill>
              <a:srgbClr val="906F3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752609" y="-353532"/>
            <a:ext cx="8535391" cy="10994063"/>
          </a:xfrm>
          <a:custGeom>
            <a:avLst/>
            <a:gdLst/>
            <a:ahLst/>
            <a:cxnLst/>
            <a:rect r="r" b="b" t="t" l="l"/>
            <a:pathLst>
              <a:path h="10994063" w="8535391">
                <a:moveTo>
                  <a:pt x="0" y="0"/>
                </a:moveTo>
                <a:lnTo>
                  <a:pt x="8535391" y="0"/>
                </a:lnTo>
                <a:lnTo>
                  <a:pt x="8535391" y="10994064"/>
                </a:lnTo>
                <a:lnTo>
                  <a:pt x="0" y="10994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52609" y="1171990"/>
            <a:ext cx="2327435" cy="2124313"/>
          </a:xfrm>
          <a:custGeom>
            <a:avLst/>
            <a:gdLst/>
            <a:ahLst/>
            <a:cxnLst/>
            <a:rect r="r" b="b" t="t" l="l"/>
            <a:pathLst>
              <a:path h="2124313" w="2327435">
                <a:moveTo>
                  <a:pt x="0" y="0"/>
                </a:moveTo>
                <a:lnTo>
                  <a:pt x="2327435" y="0"/>
                </a:lnTo>
                <a:lnTo>
                  <a:pt x="2327435" y="2124314"/>
                </a:lnTo>
                <a:lnTo>
                  <a:pt x="0" y="2124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49038" y="2638959"/>
            <a:ext cx="2169117" cy="1881216"/>
          </a:xfrm>
          <a:custGeom>
            <a:avLst/>
            <a:gdLst/>
            <a:ahLst/>
            <a:cxnLst/>
            <a:rect r="r" b="b" t="t" l="l"/>
            <a:pathLst>
              <a:path h="1881216" w="2169117">
                <a:moveTo>
                  <a:pt x="0" y="0"/>
                </a:moveTo>
                <a:lnTo>
                  <a:pt x="2169117" y="0"/>
                </a:lnTo>
                <a:lnTo>
                  <a:pt x="2169117" y="1881216"/>
                </a:lnTo>
                <a:lnTo>
                  <a:pt x="0" y="1881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443030">
            <a:off x="8156212" y="8826233"/>
            <a:ext cx="2189482" cy="1787414"/>
          </a:xfrm>
          <a:custGeom>
            <a:avLst/>
            <a:gdLst/>
            <a:ahLst/>
            <a:cxnLst/>
            <a:rect r="r" b="b" t="t" l="l"/>
            <a:pathLst>
              <a:path h="1787414" w="2189482">
                <a:moveTo>
                  <a:pt x="0" y="0"/>
                </a:moveTo>
                <a:lnTo>
                  <a:pt x="2189482" y="0"/>
                </a:lnTo>
                <a:lnTo>
                  <a:pt x="2189482" y="1787413"/>
                </a:lnTo>
                <a:lnTo>
                  <a:pt x="0" y="17874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74351" y="2234147"/>
            <a:ext cx="8878258" cy="379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977"/>
              </a:lnSpc>
            </a:pPr>
            <a:r>
              <a:rPr lang="en-US" sz="12481">
                <a:solidFill>
                  <a:srgbClr val="FFFFFF"/>
                </a:solidFill>
                <a:latin typeface="Fredoka One Bold"/>
              </a:rPr>
              <a:t>3. Features &amp; Demo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58796" y="9499023"/>
            <a:ext cx="297656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6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827627" y="234772"/>
          <a:ext cx="10286530" cy="9325953"/>
        </p:xfrm>
        <a:graphic>
          <a:graphicData uri="http://schemas.openxmlformats.org/drawingml/2006/table">
            <a:tbl>
              <a:tblPr/>
              <a:tblGrid>
                <a:gridCol w="5143265"/>
                <a:gridCol w="5143265"/>
              </a:tblGrid>
              <a:tr h="13699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035"/>
                        </a:lnSpc>
                        <a:defRPr/>
                      </a:pPr>
                      <a:r>
                        <a:rPr lang="en-US" sz="4310">
                          <a:solidFill>
                            <a:srgbClr val="000000"/>
                          </a:solidFill>
                          <a:latin typeface="Fredoka One"/>
                        </a:rPr>
                        <a:t>Completed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6F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035"/>
                        </a:lnSpc>
                        <a:defRPr/>
                      </a:pPr>
                      <a:r>
                        <a:rPr lang="en-US" sz="4310">
                          <a:solidFill>
                            <a:srgbClr val="000000"/>
                          </a:solidFill>
                          <a:latin typeface="Fredoka One"/>
                        </a:rPr>
                        <a:t>Not done yet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6F3F"/>
                    </a:solidFill>
                  </a:tcPr>
                </a:tc>
              </a:tr>
              <a:tr h="1178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6"/>
                        </a:lnSpc>
                        <a:defRPr/>
                      </a:pPr>
                      <a:r>
                        <a:rPr lang="en-US" sz="2504">
                          <a:solidFill>
                            <a:srgbClr val="664C25"/>
                          </a:solidFill>
                          <a:latin typeface="Manjari"/>
                        </a:rPr>
                        <a:t>Register / Login / Logout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8C4C14"/>
                          </a:solidFill>
                          <a:latin typeface="Manjari"/>
                        </a:rPr>
                        <a:t>Edit Profile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3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6"/>
                        </a:lnSpc>
                        <a:defRPr/>
                      </a:pPr>
                      <a:r>
                        <a:rPr lang="en-US" sz="2504">
                          <a:solidFill>
                            <a:srgbClr val="8C4C14"/>
                          </a:solidFill>
                          <a:latin typeface="Manjari"/>
                        </a:rPr>
                        <a:t>Search / Add To WishList / Add To Card / Checkout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8C4C14"/>
                          </a:solidFill>
                          <a:latin typeface="Manjari"/>
                        </a:rPr>
                        <a:t>Add To Compare Product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8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6"/>
                        </a:lnSpc>
                        <a:defRPr/>
                      </a:pPr>
                      <a:r>
                        <a:rPr lang="en-US" sz="2504">
                          <a:solidFill>
                            <a:srgbClr val="8C4C14"/>
                          </a:solidFill>
                          <a:latin typeface="Manjari"/>
                        </a:rPr>
                        <a:t>Filtering / Rating 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8C4C14"/>
                          </a:solidFill>
                          <a:latin typeface="Manjari"/>
                        </a:rPr>
                        <a:t>Multilingual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8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6"/>
                        </a:lnSpc>
                        <a:defRPr/>
                      </a:pPr>
                      <a:r>
                        <a:rPr lang="en-US" sz="2504">
                          <a:solidFill>
                            <a:srgbClr val="8C4C14"/>
                          </a:solidFill>
                          <a:latin typeface="Manjari"/>
                        </a:rPr>
                        <a:t>Add Prodduct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6"/>
                        </a:lnSpc>
                        <a:defRPr/>
                      </a:pPr>
                      <a:r>
                        <a:rPr lang="en-US" sz="2504">
                          <a:solidFill>
                            <a:srgbClr val="664C25"/>
                          </a:solidFill>
                          <a:latin typeface="Open Sans"/>
                        </a:rPr>
                        <a:t>Edit Product, Delete Product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3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6"/>
                        </a:lnSpc>
                        <a:defRPr/>
                      </a:pPr>
                      <a:r>
                        <a:rPr lang="en-US" sz="2504">
                          <a:solidFill>
                            <a:srgbClr val="8C4C14"/>
                          </a:solidFill>
                          <a:latin typeface="Manjari"/>
                        </a:rPr>
                        <a:t>CRUD Brand, Category, Color, Blog, Blog Category, Coupon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8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6"/>
                        </a:lnSpc>
                        <a:defRPr/>
                      </a:pPr>
                      <a:r>
                        <a:rPr lang="en-US" sz="2504">
                          <a:solidFill>
                            <a:srgbClr val="8C4C14"/>
                          </a:solidFill>
                          <a:latin typeface="Manjari"/>
                        </a:rPr>
                        <a:t>Enquiries</a:t>
                      </a: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267878" marR="267878" marT="267878" marB="267878" anchor="ctr">
                    <a:lnL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3576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58796" y="9499023"/>
            <a:ext cx="297656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7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653029" y="711627"/>
            <a:ext cx="8606271" cy="8370151"/>
          </a:xfrm>
          <a:custGeom>
            <a:avLst/>
            <a:gdLst/>
            <a:ahLst/>
            <a:cxnLst/>
            <a:rect r="r" b="b" t="t" l="l"/>
            <a:pathLst>
              <a:path h="8370151" w="8606271">
                <a:moveTo>
                  <a:pt x="0" y="0"/>
                </a:moveTo>
                <a:lnTo>
                  <a:pt x="8606271" y="0"/>
                </a:lnTo>
                <a:lnTo>
                  <a:pt x="8606271" y="8370150"/>
                </a:lnTo>
                <a:lnTo>
                  <a:pt x="0" y="8370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33" t="0" r="-2143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1232" y="1123025"/>
            <a:ext cx="8976143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Register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766803" y="4346577"/>
            <a:ext cx="2445001" cy="110025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58796" y="9499023"/>
            <a:ext cx="297656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7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37076" y="5217202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417779" y="1036323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730735" y="15677796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97952" y="15528791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4344" cy="10077121"/>
            </a:xfrm>
            <a:custGeom>
              <a:avLst/>
              <a:gdLst/>
              <a:ahLst/>
              <a:cxnLst/>
              <a:rect r="r" b="b" t="t" l="l"/>
              <a:pathLst>
                <a:path h="10077121" w="19794344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66803" y="4346577"/>
            <a:ext cx="2445001" cy="110025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8147063" y="2243142"/>
            <a:ext cx="9112237" cy="5800717"/>
          </a:xfrm>
          <a:custGeom>
            <a:avLst/>
            <a:gdLst/>
            <a:ahLst/>
            <a:cxnLst/>
            <a:rect r="r" b="b" t="t" l="l"/>
            <a:pathLst>
              <a:path h="5800717" w="9112237">
                <a:moveTo>
                  <a:pt x="0" y="0"/>
                </a:moveTo>
                <a:lnTo>
                  <a:pt x="9112237" y="0"/>
                </a:lnTo>
                <a:lnTo>
                  <a:pt x="9112237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1232" y="1193971"/>
            <a:ext cx="8976143" cy="13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8980">
                <a:solidFill>
                  <a:srgbClr val="664C25"/>
                </a:solidFill>
                <a:latin typeface="Fredoka One Bold"/>
              </a:rPr>
              <a:t>Login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1275" y="9738360"/>
            <a:ext cx="387046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64C25"/>
                </a:solidFill>
                <a:latin typeface="Manjari Bold"/>
              </a:rPr>
              <a:t>Summer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58796" y="9499023"/>
            <a:ext cx="297656" cy="69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64C25"/>
                </a:solidFill>
                <a:latin typeface="Manjari Bold"/>
              </a:rPr>
              <a:t>8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DAFs-_a1VOk</dc:identifier>
  <dcterms:modified xsi:type="dcterms:W3CDTF">2011-08-01T06:04:30Z</dcterms:modified>
  <cp:revision>1</cp:revision>
  <dc:title>Organic Ecommerce - TranQuocTinh</dc:title>
</cp:coreProperties>
</file>